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0" r:id="rId2"/>
    <p:sldId id="257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4" r:id="rId20"/>
    <p:sldId id="280" r:id="rId21"/>
    <p:sldId id="281" r:id="rId22"/>
    <p:sldId id="282" r:id="rId23"/>
    <p:sldId id="283" r:id="rId24"/>
    <p:sldId id="284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85AB"/>
    <a:srgbClr val="5CB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6E035-ACEA-BC41-BA37-9702CABE6A71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A4B9A-7496-5B47-9336-11E7BD090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4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A4B9A-7496-5B47-9336-11E7BD0906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9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902456"/>
            <a:ext cx="6958013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chemeClr val="bg1"/>
                </a:solidFill>
                <a:latin typeface="+mj-lt"/>
                <a:ea typeface="Europa-Bold" charset="0"/>
                <a:cs typeface="Europa-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F7656-C5CE-3046-A875-5C0E96C6FD84}" type="datetimeFigureOut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5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log.github.com/2018-10-21-october21-incident-repor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cd-io/etcd/issues/930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og.github.com/2018-10-21-october21-incident-repor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ithub.com/2018-10-21-october21-incident-repor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g.github.com/2018-10-21-october21-incident-repor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log.github.com/2018-10-21-october21-incident-repor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334" y="2490284"/>
            <a:ext cx="7377249" cy="2387600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dirty="0"/>
              <a:t>etcd, What’s next for cluster management?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C70F61-B86C-0147-BED7-9F55B9BA3702}"/>
              </a:ext>
            </a:extLst>
          </p:cNvPr>
          <p:cNvSpPr txBox="1">
            <a:spLocks/>
          </p:cNvSpPr>
          <p:nvPr/>
        </p:nvSpPr>
        <p:spPr>
          <a:xfrm>
            <a:off x="6848202" y="143690"/>
            <a:ext cx="5239295" cy="47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+mj-lt"/>
                <a:ea typeface="Europa-Bold" charset="0"/>
                <a:cs typeface="Europa-Bold" charset="0"/>
              </a:defRPr>
            </a:lvl1pPr>
          </a:lstStyle>
          <a:p>
            <a:pPr algn="ctr"/>
            <a:r>
              <a:rPr lang="en-US" sz="2400" dirty="0"/>
              <a:t>Gyuho Lee leegyuho@amazon.com</a:t>
            </a:r>
          </a:p>
        </p:txBody>
      </p:sp>
    </p:spTree>
    <p:extLst>
      <p:ext uri="{BB962C8B-B14F-4D97-AF65-F5344CB8AC3E}">
        <p14:creationId xmlns:p14="http://schemas.microsoft.com/office/powerpoint/2010/main" val="5678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75" y="11623"/>
            <a:ext cx="10969922" cy="16039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2"/>
              </a:rPr>
              <a:t>Network Partition</a:t>
            </a: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+ Membership Reconfiguration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F0CCA-41E0-A541-9205-B51780E57B10}"/>
              </a:ext>
            </a:extLst>
          </p:cNvPr>
          <p:cNvSpPr txBox="1"/>
          <p:nvPr/>
        </p:nvSpPr>
        <p:spPr>
          <a:xfrm>
            <a:off x="7694389" y="3664167"/>
            <a:ext cx="3430808" cy="83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This is NOT 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85A6-A291-3B40-8F2F-98473DB2F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5" y="1522713"/>
            <a:ext cx="6361272" cy="52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7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Disruptive membership reconfiguration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9A6D3-59B9-3C40-9A10-18D3B6ACCD7B}"/>
              </a:ext>
            </a:extLst>
          </p:cNvPr>
          <p:cNvSpPr txBox="1"/>
          <p:nvPr/>
        </p:nvSpPr>
        <p:spPr>
          <a:xfrm>
            <a:off x="233162" y="2041360"/>
            <a:ext cx="11678194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Member add operation is 2-step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97566-A2A8-6F48-A0F8-07BA0E943E5D}"/>
              </a:ext>
            </a:extLst>
          </p:cNvPr>
          <p:cNvSpPr txBox="1"/>
          <p:nvPr/>
        </p:nvSpPr>
        <p:spPr>
          <a:xfrm>
            <a:off x="10675" y="1333145"/>
            <a:ext cx="5932928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Quorum size = (cluster size / 2) + 1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8BE873-8BD9-B14C-A3B6-3B83FED9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25" y="2832606"/>
            <a:ext cx="8587775" cy="36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15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Disruptive membership reconfiguration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9A6D3-59B9-3C40-9A10-18D3B6ACCD7B}"/>
              </a:ext>
            </a:extLst>
          </p:cNvPr>
          <p:cNvSpPr txBox="1"/>
          <p:nvPr/>
        </p:nvSpPr>
        <p:spPr>
          <a:xfrm>
            <a:off x="233162" y="2041360"/>
            <a:ext cx="11678194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Member add operation can increase the quorum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97566-A2A8-6F48-A0F8-07BA0E943E5D}"/>
              </a:ext>
            </a:extLst>
          </p:cNvPr>
          <p:cNvSpPr txBox="1"/>
          <p:nvPr/>
        </p:nvSpPr>
        <p:spPr>
          <a:xfrm>
            <a:off x="10675" y="1333145"/>
            <a:ext cx="5932928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Quorum size = (cluster size / 2) + 1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158A2-7656-4342-BFE7-1ADEB61D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91" y="2922215"/>
            <a:ext cx="8790680" cy="357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28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Disruptive membership reconfiguration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97566-A2A8-6F48-A0F8-07BA0E943E5D}"/>
              </a:ext>
            </a:extLst>
          </p:cNvPr>
          <p:cNvSpPr txBox="1"/>
          <p:nvPr/>
        </p:nvSpPr>
        <p:spPr>
          <a:xfrm>
            <a:off x="10675" y="1333145"/>
            <a:ext cx="5932928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Quorum size = (cluster size / 2) + 1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30E92-7700-2B46-9439-1B23815C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206" y="2006856"/>
            <a:ext cx="6496381" cy="471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46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E9A6D3-59B9-3C40-9A10-18D3B6ACCD7B}"/>
              </a:ext>
            </a:extLst>
          </p:cNvPr>
          <p:cNvSpPr txBox="1"/>
          <p:nvPr/>
        </p:nvSpPr>
        <p:spPr>
          <a:xfrm>
            <a:off x="471574" y="3218638"/>
            <a:ext cx="11382106" cy="121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Introducing etcd Raft Learner</a:t>
            </a:r>
          </a:p>
        </p:txBody>
      </p:sp>
    </p:spTree>
    <p:extLst>
      <p:ext uri="{BB962C8B-B14F-4D97-AF65-F5344CB8AC3E}">
        <p14:creationId xmlns:p14="http://schemas.microsoft.com/office/powerpoint/2010/main" val="90175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Raft Learner (etcd v3.4, 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F0CCA-41E0-A541-9205-B51780E57B10}"/>
              </a:ext>
            </a:extLst>
          </p:cNvPr>
          <p:cNvSpPr txBox="1"/>
          <p:nvPr/>
        </p:nvSpPr>
        <p:spPr>
          <a:xfrm>
            <a:off x="0" y="1468477"/>
            <a:ext cx="12192000" cy="7152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Learner joins as a non-voting member, does not count in quorum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E93A3-9031-BC45-A71C-C71E6C48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35" y="2183737"/>
            <a:ext cx="5854930" cy="45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3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Raft Learner (etcd v3.4, 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F0CCA-41E0-A541-9205-B51780E57B10}"/>
              </a:ext>
            </a:extLst>
          </p:cNvPr>
          <p:cNvSpPr txBox="1"/>
          <p:nvPr/>
        </p:nvSpPr>
        <p:spPr>
          <a:xfrm>
            <a:off x="0" y="1468477"/>
            <a:ext cx="12192000" cy="7152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Learner joins as a non-voting member, does not count in quorum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DDBC6-AC04-E746-AAD5-616B5022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91" y="2314000"/>
            <a:ext cx="8226011" cy="41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13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Raft Learner (etcd v3.4, 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F0CCA-41E0-A541-9205-B51780E57B10}"/>
              </a:ext>
            </a:extLst>
          </p:cNvPr>
          <p:cNvSpPr txBox="1"/>
          <p:nvPr/>
        </p:nvSpPr>
        <p:spPr>
          <a:xfrm>
            <a:off x="0" y="1468477"/>
            <a:ext cx="12192000" cy="7152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etcd server will validate "promote"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F5DD1-0E06-764E-9339-FCB16200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66" y="2344840"/>
            <a:ext cx="8387496" cy="40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0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Raft Learner (etcd v3.4, 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F0CCA-41E0-A541-9205-B51780E57B10}"/>
              </a:ext>
            </a:extLst>
          </p:cNvPr>
          <p:cNvSpPr txBox="1"/>
          <p:nvPr/>
        </p:nvSpPr>
        <p:spPr>
          <a:xfrm>
            <a:off x="0" y="1510026"/>
            <a:ext cx="12192000" cy="632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Learner rejects all reads and writes (for simplest implementation possible)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3E9A6-8A8E-CC45-AABE-914C9C03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85" y="2424547"/>
            <a:ext cx="8114811" cy="39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12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Challenge #3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9A6D3-59B9-3C40-9A10-18D3B6ACCD7B}"/>
              </a:ext>
            </a:extLst>
          </p:cNvPr>
          <p:cNvSpPr txBox="1"/>
          <p:nvPr/>
        </p:nvSpPr>
        <p:spPr>
          <a:xfrm>
            <a:off x="609597" y="3304902"/>
            <a:ext cx="11382106" cy="121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etcd Upgrade</a:t>
            </a:r>
          </a:p>
        </p:txBody>
      </p:sp>
    </p:spTree>
    <p:extLst>
      <p:ext uri="{BB962C8B-B14F-4D97-AF65-F5344CB8AC3E}">
        <p14:creationId xmlns:p14="http://schemas.microsoft.com/office/powerpoint/2010/main" val="306718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9A6D3-59B9-3C40-9A10-18D3B6ACCD7B}"/>
              </a:ext>
            </a:extLst>
          </p:cNvPr>
          <p:cNvSpPr txBox="1"/>
          <p:nvPr/>
        </p:nvSpPr>
        <p:spPr>
          <a:xfrm>
            <a:off x="609597" y="1841862"/>
            <a:ext cx="11382106" cy="2021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Challenges in etcd cluster management</a:t>
            </a:r>
          </a:p>
          <a:p>
            <a:pPr>
              <a:lnSpc>
                <a:spcPct val="150000"/>
              </a:lnSpc>
            </a:pPr>
            <a:r>
              <a:rPr lang="en-US" sz="4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Can we do better? Yes!</a:t>
            </a:r>
          </a:p>
        </p:txBody>
      </p:sp>
    </p:spTree>
    <p:extLst>
      <p:ext uri="{BB962C8B-B14F-4D97-AF65-F5344CB8AC3E}">
        <p14:creationId xmlns:p14="http://schemas.microsoft.com/office/powerpoint/2010/main" val="39056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does etcd upgrade 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9A6D3-59B9-3C40-9A10-18D3B6ACCD7B}"/>
              </a:ext>
            </a:extLst>
          </p:cNvPr>
          <p:cNvSpPr txBox="1"/>
          <p:nvPr/>
        </p:nvSpPr>
        <p:spPr>
          <a:xfrm>
            <a:off x="279003" y="1517508"/>
            <a:ext cx="11678194" cy="485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   </a:t>
            </a: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 fetches server versions from each peer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   </a:t>
            </a: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 picks the lowest version as cluster version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   </a:t>
            </a: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 broadcasts it to peers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   </a:t>
            </a: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peer tries to apply that cluster version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5.   </a:t>
            </a: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Fail if requested cluster version is downgrade</a:t>
            </a:r>
          </a:p>
          <a:p>
            <a:endParaRPr lang="en-US" sz="3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Upgrade must happen incrementally, one by one (rolling upgrade)</a:t>
            </a:r>
          </a:p>
        </p:txBody>
      </p:sp>
    </p:spTree>
    <p:extLst>
      <p:ext uri="{BB962C8B-B14F-4D97-AF65-F5344CB8AC3E}">
        <p14:creationId xmlns:p14="http://schemas.microsoft.com/office/powerpoint/2010/main" val="2806911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etcd maintains cluster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8D967-0A76-4447-84CB-1C1B8B78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75" y="1496187"/>
            <a:ext cx="5888044" cy="52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06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etcd maintains cluster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1CDBB-5ACA-8B43-B06D-1AB29AA4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71" y="1526849"/>
            <a:ext cx="6914051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59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E9A6D3-59B9-3C40-9A10-18D3B6ACCD7B}"/>
              </a:ext>
            </a:extLst>
          </p:cNvPr>
          <p:cNvSpPr txBox="1"/>
          <p:nvPr/>
        </p:nvSpPr>
        <p:spPr>
          <a:xfrm>
            <a:off x="428442" y="3071989"/>
            <a:ext cx="11382106" cy="121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Introducing etcd Server Downgrade</a:t>
            </a:r>
          </a:p>
        </p:txBody>
      </p:sp>
    </p:spTree>
    <p:extLst>
      <p:ext uri="{BB962C8B-B14F-4D97-AF65-F5344CB8AC3E}">
        <p14:creationId xmlns:p14="http://schemas.microsoft.com/office/powerpoint/2010/main" val="1003885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Downgrade (etcd v3.4, 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F0CCA-41E0-A541-9205-B51780E57B10}"/>
              </a:ext>
            </a:extLst>
          </p:cNvPr>
          <p:cNvSpPr txBox="1"/>
          <p:nvPr/>
        </p:nvSpPr>
        <p:spPr>
          <a:xfrm>
            <a:off x="138023" y="1501400"/>
            <a:ext cx="5555411" cy="632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(Similar to etcd rolling upgrade)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9A3B2-0D5D-5142-BD1A-693C7F390665}"/>
              </a:ext>
            </a:extLst>
          </p:cNvPr>
          <p:cNvSpPr txBox="1"/>
          <p:nvPr/>
        </p:nvSpPr>
        <p:spPr>
          <a:xfrm>
            <a:off x="138023" y="2293737"/>
            <a:ext cx="11956211" cy="7152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"downgrade" command to temporarily whitelist a lower version: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8AEDC-D9A0-614D-9E21-986D7FB43EE4}"/>
              </a:ext>
            </a:extLst>
          </p:cNvPr>
          <p:cNvSpPr txBox="1"/>
          <p:nvPr/>
        </p:nvSpPr>
        <p:spPr>
          <a:xfrm>
            <a:off x="786033" y="3407790"/>
            <a:ext cx="10162727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etcdctl downgrade --target-version </a:t>
            </a:r>
            <a:r>
              <a:rPr lang="en-US" sz="2800" dirty="0">
                <a:latin typeface="Avenir Next" panose="020B0503020202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[TARGET_VERSION]</a:t>
            </a:r>
          </a:p>
          <a:p>
            <a:r>
              <a:rPr lang="en-US" sz="3200" dirty="0">
                <a:latin typeface="Avenir Next" panose="020B0503020202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etcdctl downgrade status</a:t>
            </a:r>
          </a:p>
          <a:p>
            <a:r>
              <a:rPr lang="en-US" sz="3200" dirty="0">
                <a:latin typeface="Avenir Next" panose="020B0503020202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etcdctl downgrade cancel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A43504-DB53-A34E-B6A2-871DB12A8BC8}"/>
              </a:ext>
            </a:extLst>
          </p:cNvPr>
          <p:cNvSpPr txBox="1"/>
          <p:nvPr/>
        </p:nvSpPr>
        <p:spPr>
          <a:xfrm>
            <a:off x="138023" y="5376243"/>
            <a:ext cx="10504098" cy="632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See </a:t>
            </a:r>
            <a:r>
              <a:rPr lang="en-US" sz="2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github.com/etcd-io/etcd/issues/9306</a:t>
            </a:r>
            <a:r>
              <a:rPr lang="en-US" sz="2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for more detail.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5ACEC-7575-E14D-B094-77C07CB92C41}"/>
              </a:ext>
            </a:extLst>
          </p:cNvPr>
          <p:cNvSpPr txBox="1"/>
          <p:nvPr/>
        </p:nvSpPr>
        <p:spPr>
          <a:xfrm>
            <a:off x="138023" y="6066722"/>
            <a:ext cx="10504098" cy="515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(Credits to </a:t>
            </a:r>
            <a:r>
              <a:rPr lang="en-US" sz="2000" dirty="0">
                <a:latin typeface="Avenir Next" panose="020B0503020202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github.com/wenjiaswe</a:t>
            </a:r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at Google)</a:t>
            </a:r>
          </a:p>
        </p:txBody>
      </p:sp>
    </p:spTree>
    <p:extLst>
      <p:ext uri="{BB962C8B-B14F-4D97-AF65-F5344CB8AC3E}">
        <p14:creationId xmlns:p14="http://schemas.microsoft.com/office/powerpoint/2010/main" val="411307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924D-1ABD-EF49-99A3-403799A7EC0A}"/>
              </a:ext>
            </a:extLst>
          </p:cNvPr>
          <p:cNvSpPr txBox="1">
            <a:spLocks/>
          </p:cNvSpPr>
          <p:nvPr/>
        </p:nvSpPr>
        <p:spPr>
          <a:xfrm>
            <a:off x="261257" y="3853542"/>
            <a:ext cx="3187337" cy="112884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7557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etcd is distributed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9A6D3-59B9-3C40-9A10-18D3B6ACCD7B}"/>
              </a:ext>
            </a:extLst>
          </p:cNvPr>
          <p:cNvSpPr txBox="1"/>
          <p:nvPr/>
        </p:nvSpPr>
        <p:spPr>
          <a:xfrm>
            <a:off x="313509" y="1750422"/>
            <a:ext cx="11678194" cy="261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Distributed (typically 3 or 5 nodes)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Consistent</a:t>
            </a: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+ </a:t>
            </a:r>
            <a:r>
              <a:rPr lang="en-US" sz="28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Partition Tolerant</a:t>
            </a: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+ (Highly) </a:t>
            </a:r>
            <a:r>
              <a:rPr lang="en-US" sz="28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Available</a:t>
            </a: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sz="28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CAP theorem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Strong(Sequential) Consistency (NOT eventual consistency)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Consensus over Raft</a:t>
            </a:r>
          </a:p>
        </p:txBody>
      </p:sp>
    </p:spTree>
    <p:extLst>
      <p:ext uri="{BB962C8B-B14F-4D97-AF65-F5344CB8AC3E}">
        <p14:creationId xmlns:p14="http://schemas.microsoft.com/office/powerpoint/2010/main" val="1024972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Challenge #1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9A6D3-59B9-3C40-9A10-18D3B6ACCD7B}"/>
              </a:ext>
            </a:extLst>
          </p:cNvPr>
          <p:cNvSpPr txBox="1"/>
          <p:nvPr/>
        </p:nvSpPr>
        <p:spPr>
          <a:xfrm>
            <a:off x="480201" y="3313529"/>
            <a:ext cx="11382106" cy="121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etcd Membership Reconfiguration</a:t>
            </a:r>
          </a:p>
        </p:txBody>
      </p:sp>
    </p:spTree>
    <p:extLst>
      <p:ext uri="{BB962C8B-B14F-4D97-AF65-F5344CB8AC3E}">
        <p14:creationId xmlns:p14="http://schemas.microsoft.com/office/powerpoint/2010/main" val="314894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Disruptive membership reconfiguration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9A6D3-59B9-3C40-9A10-18D3B6ACCD7B}"/>
              </a:ext>
            </a:extLst>
          </p:cNvPr>
          <p:cNvSpPr txBox="1"/>
          <p:nvPr/>
        </p:nvSpPr>
        <p:spPr>
          <a:xfrm>
            <a:off x="235133" y="6070324"/>
            <a:ext cx="11678194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Cluster with new member is more vulnerable to leadership election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0E800-A3FB-BA47-BCD7-0EAD0C1E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559" y="1468447"/>
            <a:ext cx="5899675" cy="474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3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2"/>
              </a:rPr>
              <a:t>Network Partition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Will Happen!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9A6D3-59B9-3C40-9A10-18D3B6ACCD7B}"/>
              </a:ext>
            </a:extLst>
          </p:cNvPr>
          <p:cNvSpPr txBox="1"/>
          <p:nvPr/>
        </p:nvSpPr>
        <p:spPr>
          <a:xfrm>
            <a:off x="10675" y="1333145"/>
            <a:ext cx="5932928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Quorum size = (cluster size / 2) + 1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F0CCA-41E0-A541-9205-B51780E57B10}"/>
              </a:ext>
            </a:extLst>
          </p:cNvPr>
          <p:cNvSpPr txBox="1"/>
          <p:nvPr/>
        </p:nvSpPr>
        <p:spPr>
          <a:xfrm>
            <a:off x="2190736" y="2059359"/>
            <a:ext cx="7351743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election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WILL NOT</a:t>
            </a: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happen!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626F25-7F2A-724A-A582-5B29F9A06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6" y="2807885"/>
            <a:ext cx="8973675" cy="39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06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F90965-753D-8843-83D7-25295A70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" y="1524088"/>
            <a:ext cx="6982691" cy="5144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Network Partition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Will Happen!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F0CCA-41E0-A541-9205-B51780E57B10}"/>
              </a:ext>
            </a:extLst>
          </p:cNvPr>
          <p:cNvSpPr txBox="1"/>
          <p:nvPr/>
        </p:nvSpPr>
        <p:spPr>
          <a:xfrm>
            <a:off x="6190209" y="4096316"/>
            <a:ext cx="5802284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Leadership election </a:t>
            </a:r>
            <a:r>
              <a:rPr lang="en-US" sz="28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WILL</a:t>
            </a: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happen!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1A86E-8FBC-FA41-9157-60D261E54DA0}"/>
              </a:ext>
            </a:extLst>
          </p:cNvPr>
          <p:cNvSpPr txBox="1"/>
          <p:nvPr/>
        </p:nvSpPr>
        <p:spPr>
          <a:xfrm>
            <a:off x="6190209" y="3468338"/>
            <a:ext cx="5802284" cy="67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 if leader gets isolated?</a:t>
            </a:r>
          </a:p>
        </p:txBody>
      </p:sp>
    </p:spTree>
    <p:extLst>
      <p:ext uri="{BB962C8B-B14F-4D97-AF65-F5344CB8AC3E}">
        <p14:creationId xmlns:p14="http://schemas.microsoft.com/office/powerpoint/2010/main" val="253905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75" y="11623"/>
            <a:ext cx="10969922" cy="16039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2"/>
              </a:rPr>
              <a:t>Network Partition</a:t>
            </a: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+ Membership Reconfiguration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F0CCA-41E0-A541-9205-B51780E57B10}"/>
              </a:ext>
            </a:extLst>
          </p:cNvPr>
          <p:cNvSpPr txBox="1"/>
          <p:nvPr/>
        </p:nvSpPr>
        <p:spPr>
          <a:xfrm>
            <a:off x="7694389" y="3664167"/>
            <a:ext cx="3430808" cy="83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This is 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AC214-CA7C-C64D-8930-8218C8EB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2" y="1504164"/>
            <a:ext cx="6862842" cy="527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0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75" y="11623"/>
            <a:ext cx="10969922" cy="16039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2"/>
              </a:rPr>
              <a:t>Network Partition</a:t>
            </a:r>
            <a:r>
              <a: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+ Membership Reconfiguration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F0CCA-41E0-A541-9205-B51780E57B10}"/>
              </a:ext>
            </a:extLst>
          </p:cNvPr>
          <p:cNvSpPr txBox="1"/>
          <p:nvPr/>
        </p:nvSpPr>
        <p:spPr>
          <a:xfrm>
            <a:off x="7694389" y="3664167"/>
            <a:ext cx="3430808" cy="83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This is NOT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F3F92-0AB3-E24F-956C-94C3B10D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8" y="1496734"/>
            <a:ext cx="6752137" cy="52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15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435</Words>
  <Application>Microsoft Macintosh PowerPoint</Application>
  <PresentationFormat>Widescreen</PresentationFormat>
  <Paragraphs>66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Europa-Bold</vt:lpstr>
      <vt:lpstr>Amazon Ember</vt:lpstr>
      <vt:lpstr>Arial</vt:lpstr>
      <vt:lpstr>Avenir Next</vt:lpstr>
      <vt:lpstr>Calibri</vt:lpstr>
      <vt:lpstr>Office Theme</vt:lpstr>
      <vt:lpstr>etcd, What’s next for cluster management?</vt:lpstr>
      <vt:lpstr>Agenda</vt:lpstr>
      <vt:lpstr>etcd is distributed</vt:lpstr>
      <vt:lpstr>Challenge #1</vt:lpstr>
      <vt:lpstr>Disruptive membership reconfiguration</vt:lpstr>
      <vt:lpstr>Network Partition Will Happen!</vt:lpstr>
      <vt:lpstr>Network Partition Will Happen!</vt:lpstr>
      <vt:lpstr>Network Partition + Membership Reconfiguration</vt:lpstr>
      <vt:lpstr>Network Partition + Membership Reconfiguration</vt:lpstr>
      <vt:lpstr>Network Partition + Membership Reconfiguration</vt:lpstr>
      <vt:lpstr>Disruptive membership reconfiguration</vt:lpstr>
      <vt:lpstr>Disruptive membership reconfiguration</vt:lpstr>
      <vt:lpstr>Disruptive membership reconfiguration</vt:lpstr>
      <vt:lpstr>PowerPoint Presentation</vt:lpstr>
      <vt:lpstr>Raft Learner (etcd v3.4, 2019)</vt:lpstr>
      <vt:lpstr>Raft Learner (etcd v3.4, 2019)</vt:lpstr>
      <vt:lpstr>Raft Learner (etcd v3.4, 2019)</vt:lpstr>
      <vt:lpstr>Raft Learner (etcd v3.4, 2019)</vt:lpstr>
      <vt:lpstr>Challenge #3</vt:lpstr>
      <vt:lpstr>How does etcd upgrade work?</vt:lpstr>
      <vt:lpstr>etcd maintains cluster version</vt:lpstr>
      <vt:lpstr>etcd maintains cluster version</vt:lpstr>
      <vt:lpstr>PowerPoint Presentation</vt:lpstr>
      <vt:lpstr>Downgrade (etcd v3.4, 2019)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Microsoft Office User</cp:lastModifiedBy>
  <cp:revision>29</cp:revision>
  <dcterms:created xsi:type="dcterms:W3CDTF">2018-08-06T21:23:14Z</dcterms:created>
  <dcterms:modified xsi:type="dcterms:W3CDTF">2018-12-09T02:48:26Z</dcterms:modified>
</cp:coreProperties>
</file>